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12-8977-44F6-B41B-D658D2D0B5A1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3BB9-258A-433A-AB6F-4860424725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1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72312-8977-44F6-B41B-D658D2D0B5A1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E3BB9-258A-433A-AB6F-4860424725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2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1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6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9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5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3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4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8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64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77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6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5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44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55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7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9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26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3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8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12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95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48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04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7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12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6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48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7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2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75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02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22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47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45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09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13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66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68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6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7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1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4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8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9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화면 슬라이드 쇼(4:3)</PresentationFormat>
  <Paragraphs>48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HLSL(Per-Component Math Operations)</vt:lpstr>
      <vt:lpstr>HLSL(Per-Component Math Operations)</vt:lpstr>
      <vt:lpstr>HLSL(Per-Component Math Operations)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2021-05-17T14:09:34Z</dcterms:created>
  <dcterms:modified xsi:type="dcterms:W3CDTF">2021-05-17T14:09:34Z</dcterms:modified>
</cp:coreProperties>
</file>